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1804086" y="721584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54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5</cp:revision>
  <dcterms:created xsi:type="dcterms:W3CDTF">2020-12-26T23:32:53Z</dcterms:created>
  <dcterms:modified xsi:type="dcterms:W3CDTF">2022-11-10T16:27:56Z</dcterms:modified>
</cp:coreProperties>
</file>